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60" r:id="rId5"/>
    <p:sldId id="264" r:id="rId6"/>
    <p:sldId id="288" r:id="rId7"/>
    <p:sldId id="267" r:id="rId8"/>
    <p:sldId id="268" r:id="rId9"/>
    <p:sldId id="265" r:id="rId10"/>
    <p:sldId id="275" r:id="rId11"/>
    <p:sldId id="269" r:id="rId12"/>
    <p:sldId id="259" r:id="rId13"/>
    <p:sldId id="270" r:id="rId14"/>
    <p:sldId id="284" r:id="rId15"/>
    <p:sldId id="271" r:id="rId16"/>
    <p:sldId id="280" r:id="rId17"/>
    <p:sldId id="281" r:id="rId18"/>
    <p:sldId id="283" r:id="rId19"/>
    <p:sldId id="277" r:id="rId20"/>
    <p:sldId id="279" r:id="rId21"/>
    <p:sldId id="273" r:id="rId22"/>
    <p:sldId id="272" r:id="rId23"/>
    <p:sldId id="261" r:id="rId24"/>
    <p:sldId id="262" r:id="rId25"/>
    <p:sldId id="263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0128-199F-4E21-A69A-2C11EBF33DC4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3BC-663F-4C19-9AF9-9163D355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19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1" name="suction.wav"/>
          </p:stSnd>
        </p:sndAc>
      </p:transition>
    </mc:Choice>
    <mc:Fallback>
      <p:transition spd="slow" advClick="0">
        <p:fade/>
        <p:sndAc>
          <p:stSnd loop="1">
            <p:snd r:embed="rId1" name="suctio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0128-199F-4E21-A69A-2C11EBF33DC4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3BC-663F-4C19-9AF9-9163D355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00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1" name="suction.wav"/>
          </p:stSnd>
        </p:sndAc>
      </p:transition>
    </mc:Choice>
    <mc:Fallback>
      <p:transition spd="slow" advClick="0">
        <p:fade/>
        <p:sndAc>
          <p:stSnd loop="1">
            <p:snd r:embed="rId1" name="suctio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0128-199F-4E21-A69A-2C11EBF33DC4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3BC-663F-4C19-9AF9-9163D355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6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1" name="suction.wav"/>
          </p:stSnd>
        </p:sndAc>
      </p:transition>
    </mc:Choice>
    <mc:Fallback>
      <p:transition spd="slow" advClick="0">
        <p:fade/>
        <p:sndAc>
          <p:stSnd loop="1">
            <p:snd r:embed="rId1" name="suction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0128-199F-4E21-A69A-2C11EBF33DC4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3BC-663F-4C19-9AF9-9163D355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36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1" name="suction.wav"/>
          </p:stSnd>
        </p:sndAc>
      </p:transition>
    </mc:Choice>
    <mc:Fallback>
      <p:transition spd="slow" advClick="0">
        <p:fade/>
        <p:sndAc>
          <p:stSnd loop="1">
            <p:snd r:embed="rId1" name="suction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0128-199F-4E21-A69A-2C11EBF33DC4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3BC-663F-4C19-9AF9-9163D355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3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1" name="suction.wav"/>
          </p:stSnd>
        </p:sndAc>
      </p:transition>
    </mc:Choice>
    <mc:Fallback>
      <p:transition spd="slow" advClick="0">
        <p:fade/>
        <p:sndAc>
          <p:stSnd loop="1">
            <p:snd r:embed="rId1" name="suctio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0128-199F-4E21-A69A-2C11EBF33DC4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3BC-663F-4C19-9AF9-9163D355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62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1" name="suction.wav"/>
          </p:stSnd>
        </p:sndAc>
      </p:transition>
    </mc:Choice>
    <mc:Fallback>
      <p:transition spd="slow" advClick="0">
        <p:fade/>
        <p:sndAc>
          <p:stSnd loop="1">
            <p:snd r:embed="rId1" name="suction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0128-199F-4E21-A69A-2C11EBF33DC4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3BC-663F-4C19-9AF9-9163D355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33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1" name="suction.wav"/>
          </p:stSnd>
        </p:sndAc>
      </p:transition>
    </mc:Choice>
    <mc:Fallback>
      <p:transition spd="slow" advClick="0">
        <p:fade/>
        <p:sndAc>
          <p:stSnd loop="1">
            <p:snd r:embed="rId1" name="suction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0128-199F-4E21-A69A-2C11EBF33DC4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3BC-663F-4C19-9AF9-9163D355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36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1" name="suction.wav"/>
          </p:stSnd>
        </p:sndAc>
      </p:transition>
    </mc:Choice>
    <mc:Fallback>
      <p:transition spd="slow" advClick="0">
        <p:fade/>
        <p:sndAc>
          <p:stSnd loop="1">
            <p:snd r:embed="rId1" name="suctio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0128-199F-4E21-A69A-2C11EBF33DC4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3BC-663F-4C19-9AF9-9163D355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63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1" name="suction.wav"/>
          </p:stSnd>
        </p:sndAc>
      </p:transition>
    </mc:Choice>
    <mc:Fallback>
      <p:transition spd="slow" advClick="0">
        <p:fade/>
        <p:sndAc>
          <p:stSnd loop="1">
            <p:snd r:embed="rId1" name="suctio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0128-199F-4E21-A69A-2C11EBF33DC4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3BC-663F-4C19-9AF9-9163D355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84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1" name="suction.wav"/>
          </p:stSnd>
        </p:sndAc>
      </p:transition>
    </mc:Choice>
    <mc:Fallback>
      <p:transition spd="slow" advClick="0">
        <p:fade/>
        <p:sndAc>
          <p:stSnd loop="1">
            <p:snd r:embed="rId1" name="suction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0128-199F-4E21-A69A-2C11EBF33DC4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3BC-663F-4C19-9AF9-9163D355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46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1" name="suction.wav"/>
          </p:stSnd>
        </p:sndAc>
      </p:transition>
    </mc:Choice>
    <mc:Fallback>
      <p:transition spd="slow" advClick="0">
        <p:fade/>
        <p:sndAc>
          <p:stSnd loop="1">
            <p:snd r:embed="rId1" name="suctio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0128-199F-4E21-A69A-2C11EBF33DC4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63BC-663F-4C19-9AF9-9163D355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13" name="suction.wav"/>
          </p:stSnd>
        </p:sndAc>
      </p:transition>
    </mc:Choice>
    <mc:Fallback>
      <p:transition spd="slow" advClick="0">
        <p:fade/>
        <p:sndAc>
          <p:stSnd loop="1">
            <p:snd r:embed="rId13" name="suction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743201" y="0"/>
            <a:ext cx="7124131" cy="212905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49423" y="893423"/>
            <a:ext cx="4026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i="1" dirty="0" smtClean="0">
                <a:solidFill>
                  <a:srgbClr val="FF0000"/>
                </a:solidFill>
                <a:latin typeface="AnandapatraEMJ" pitchFamily="2" charset="0"/>
              </a:rPr>
              <a:t>স্বাগতম</a:t>
            </a:r>
          </a:p>
          <a:p>
            <a:endParaRPr lang="bn-BD" sz="60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2053341"/>
            <a:ext cx="8409903" cy="48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33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193183"/>
            <a:ext cx="11307651" cy="656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7324" y="5007082"/>
            <a:ext cx="3966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</a:rPr>
              <a:t>হেমন্ত কাল</a:t>
            </a:r>
          </a:p>
          <a:p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73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54736"/>
            <a:ext cx="11307650" cy="6432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3679" y="592428"/>
            <a:ext cx="3966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</a:rPr>
              <a:t>হেমন্ত কাল</a:t>
            </a:r>
          </a:p>
          <a:p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02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231820"/>
            <a:ext cx="11848564" cy="65167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40969" y="3786388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</a:rPr>
              <a:t>শীত কাল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30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15" y="-528149"/>
            <a:ext cx="9144001" cy="73861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99893" y="5511015"/>
            <a:ext cx="29209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FFFF00"/>
                </a:solidFill>
              </a:rPr>
              <a:t>শীত কাল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5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7"/>
            <a:ext cx="10058400" cy="53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26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296214"/>
            <a:ext cx="11140225" cy="603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08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12093262" cy="7005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3070" y="5331854"/>
            <a:ext cx="5628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</a:rPr>
              <a:t>বন্য হাতির দল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48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" y="0"/>
            <a:ext cx="10998558" cy="700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5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331630"/>
            <a:ext cx="11578107" cy="6561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7758" y="5718219"/>
            <a:ext cx="6104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</a:rPr>
              <a:t>গোল পাতা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64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0"/>
            <a:ext cx="11912957" cy="7318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40214" y="5473520"/>
            <a:ext cx="3284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</a:rPr>
              <a:t>ঘুঘু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6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5400000">
            <a:off x="1337484" y="-453787"/>
            <a:ext cx="3493823" cy="44491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6200000">
            <a:off x="5715000" y="-406019"/>
            <a:ext cx="3541599" cy="43536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8770" y="1117358"/>
            <a:ext cx="8775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i="1" dirty="0" smtClean="0">
                <a:solidFill>
                  <a:srgbClr val="C00000"/>
                </a:solidFill>
              </a:rPr>
              <a:t>পরি</a:t>
            </a:r>
            <a:r>
              <a:rPr lang="en-US" sz="8800" b="1" i="1" dirty="0" smtClean="0">
                <a:solidFill>
                  <a:srgbClr val="C00000"/>
                </a:solidFill>
              </a:rPr>
              <a:t>              </a:t>
            </a:r>
            <a:r>
              <a:rPr lang="bn-BD" sz="8800" b="1" i="1" dirty="0" smtClean="0">
                <a:solidFill>
                  <a:srgbClr val="C00000"/>
                </a:solidFill>
              </a:rPr>
              <a:t>চিতি</a:t>
            </a:r>
            <a:endParaRPr lang="bn-BD" sz="88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6428" y="3970615"/>
            <a:ext cx="83797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dirty="0" smtClean="0">
                <a:solidFill>
                  <a:srgbClr val="7030A0"/>
                </a:solidFill>
              </a:rPr>
              <a:t>মোহাম্মদ রিয়াজুল ইসলাম</a:t>
            </a:r>
          </a:p>
          <a:p>
            <a:r>
              <a:rPr lang="en-US" sz="4000" b="1" i="1" dirty="0" smtClean="0">
                <a:solidFill>
                  <a:srgbClr val="7030A0"/>
                </a:solidFill>
              </a:rPr>
              <a:t>           </a:t>
            </a:r>
            <a:r>
              <a:rPr lang="bn-BD" sz="4000" b="1" i="1" dirty="0" smtClean="0">
                <a:solidFill>
                  <a:srgbClr val="7030A0"/>
                </a:solidFill>
              </a:rPr>
              <a:t>সহকারী শিক্ষক</a:t>
            </a:r>
          </a:p>
          <a:p>
            <a:r>
              <a:rPr lang="bn-BD" sz="4000" b="1" i="1" dirty="0" smtClean="0">
                <a:solidFill>
                  <a:srgbClr val="7030A0"/>
                </a:solidFill>
              </a:rPr>
              <a:t>বাড়াইজুরী গরীব শাহ দাখিল মাদ্রাসা</a:t>
            </a:r>
          </a:p>
          <a:p>
            <a:r>
              <a:rPr lang="bn-BD" sz="4000" b="1" i="1" dirty="0" smtClean="0">
                <a:solidFill>
                  <a:srgbClr val="7030A0"/>
                </a:solidFill>
              </a:rPr>
              <a:t>রাজবাড়ী সদর,রাজবাড়ী</a:t>
            </a:r>
            <a:r>
              <a:rPr lang="bn-BD" dirty="0" smtClean="0">
                <a:solidFill>
                  <a:srgbClr val="7030A0"/>
                </a:solidFill>
              </a:rPr>
              <a:t>।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61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972" y="424130"/>
            <a:ext cx="11771290" cy="6433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029" y="5847008"/>
            <a:ext cx="409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</a:rPr>
              <a:t>শালিক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52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8" y="0"/>
            <a:ext cx="11237623" cy="74842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611" y="4713668"/>
            <a:ext cx="2794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5400" dirty="0">
              <a:solidFill>
                <a:srgbClr val="FFFF00"/>
              </a:solidFill>
            </a:endParaRPr>
          </a:p>
          <a:p>
            <a:r>
              <a:rPr lang="bn-BD" sz="5400" dirty="0" smtClean="0">
                <a:solidFill>
                  <a:srgbClr val="FFFF00"/>
                </a:solidFill>
              </a:rPr>
              <a:t>কাক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71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8" y="115911"/>
            <a:ext cx="11181008" cy="74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97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215" y="4927756"/>
            <a:ext cx="1036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</a:rPr>
              <a:t>বাংলাদেশের কয়টি ঋতু? ঋতু গুলোর নাম লিখ।</a:t>
            </a:r>
          </a:p>
        </p:txBody>
      </p:sp>
      <p:sp>
        <p:nvSpPr>
          <p:cNvPr id="2" name="Flowchart: Punched Tape 1"/>
          <p:cNvSpPr/>
          <p:nvPr/>
        </p:nvSpPr>
        <p:spPr>
          <a:xfrm>
            <a:off x="2408347" y="1234840"/>
            <a:ext cx="6993228" cy="1867437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13829" y="1870615"/>
            <a:ext cx="5589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i="1" dirty="0" smtClean="0">
                <a:solidFill>
                  <a:srgbClr val="00B050"/>
                </a:solidFill>
              </a:rPr>
              <a:t>একক কাজ</a:t>
            </a:r>
          </a:p>
          <a:p>
            <a:endParaRPr lang="en-US" sz="6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57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5131" y="1310737"/>
            <a:ext cx="7031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i="1" dirty="0" smtClean="0">
                <a:solidFill>
                  <a:srgbClr val="FF0000"/>
                </a:solidFill>
              </a:rPr>
              <a:t>    মূল্যায়ন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913" y="3400023"/>
            <a:ext cx="110258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2060"/>
                </a:solidFill>
              </a:rPr>
              <a:t>রুপসি বাংলাদেশের রচয়িতা কে?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2060"/>
                </a:solidFill>
              </a:rPr>
              <a:t>বাংলাদেশের পাহাড়ি অঞ্চল কোন কোন দিকে?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rgbClr val="002060"/>
                </a:solidFill>
              </a:rPr>
              <a:t>বাংলাদেশের </a:t>
            </a:r>
            <a:r>
              <a:rPr lang="bn-BD" sz="4000" dirty="0" smtClean="0">
                <a:solidFill>
                  <a:srgbClr val="002060"/>
                </a:solidFill>
              </a:rPr>
              <a:t>বড় বিল কোথায় অবস্থিত?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BD" sz="4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9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624" y="1351128"/>
            <a:ext cx="6987654" cy="1937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lowchart: Punched Tape 2"/>
          <p:cNvSpPr/>
          <p:nvPr/>
        </p:nvSpPr>
        <p:spPr>
          <a:xfrm>
            <a:off x="2560973" y="352535"/>
            <a:ext cx="8052179" cy="24975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>
                <a:solidFill>
                  <a:srgbClr val="FF0000"/>
                </a:solidFill>
                <a:latin typeface="Ajunta" pitchFamily="2" charset="0"/>
              </a:rPr>
              <a:t>বাড়ীর কাজ</a:t>
            </a:r>
            <a:endParaRPr lang="en-US" sz="3600" b="1" i="1" dirty="0">
              <a:solidFill>
                <a:srgbClr val="FF0000"/>
              </a:solidFill>
              <a:latin typeface="Ajunt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583" y="4143751"/>
            <a:ext cx="107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</a:rPr>
              <a:t>বাংলাদেশের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bn-BD" sz="3600" dirty="0" smtClean="0">
                <a:solidFill>
                  <a:srgbClr val="7030A0"/>
                </a:solidFill>
              </a:rPr>
              <a:t>দক্ষিন অঞ্চলের প্রকৃতির আলোচনা কর।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57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127580" y="3012271"/>
            <a:ext cx="4858603" cy="173326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/>
          </a:p>
          <a:p>
            <a:pPr algn="ctr"/>
            <a:r>
              <a:rPr lang="bn-BD" sz="7200" b="1" i="1" dirty="0" smtClean="0">
                <a:solidFill>
                  <a:srgbClr val="FF0000"/>
                </a:solidFill>
              </a:rPr>
              <a:t>ধন্যবাদ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52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0746" y="3302758"/>
            <a:ext cx="6496335" cy="180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9224" y="586854"/>
            <a:ext cx="3739486" cy="114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1" y="37760"/>
            <a:ext cx="11696130" cy="6581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4734" y="284730"/>
            <a:ext cx="4148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i="1" dirty="0" smtClean="0">
                <a:solidFill>
                  <a:srgbClr val="00B050"/>
                </a:solidFill>
              </a:rPr>
              <a:t>পাঠ পরিচিতি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3842" y="1394855"/>
            <a:ext cx="8311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dirty="0" smtClean="0">
                <a:solidFill>
                  <a:srgbClr val="7030A0"/>
                </a:solidFill>
              </a:rPr>
              <a:t>শ্রেনী সপ্তম</a:t>
            </a:r>
          </a:p>
          <a:p>
            <a:r>
              <a:rPr lang="bn-BD" sz="4000" b="1" i="1" dirty="0" smtClean="0">
                <a:solidFill>
                  <a:srgbClr val="7030A0"/>
                </a:solidFill>
              </a:rPr>
              <a:t>বিষয়-বাংলা</a:t>
            </a:r>
          </a:p>
          <a:p>
            <a:endParaRPr lang="bn-BD" sz="4000" b="1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30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6458" y="262291"/>
            <a:ext cx="3516703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i="1" u="sng" dirty="0" smtClean="0">
                <a:solidFill>
                  <a:srgbClr val="C00000"/>
                </a:solidFill>
              </a:rPr>
              <a:t>শিখনফল</a:t>
            </a:r>
            <a:endParaRPr lang="en-US" sz="6000" b="1" i="1" u="sng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" y="1817885"/>
            <a:ext cx="11629623" cy="490592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836" y="2897746"/>
            <a:ext cx="1063795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b="1" i="1" dirty="0" smtClean="0"/>
              <a:t>লেখকের নাম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b="1" i="1" dirty="0" smtClean="0"/>
              <a:t>লেখকেরর জন্ম ও মৃত</a:t>
            </a:r>
            <a:r>
              <a:rPr lang="en-US" sz="2800" b="1" i="1" dirty="0" smtClean="0"/>
              <a:t> </a:t>
            </a:r>
            <a:r>
              <a:rPr lang="bn-BD" sz="2800" b="1" i="1" dirty="0" smtClean="0"/>
              <a:t>সাল লিখতে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b="1" i="1" dirty="0" smtClean="0"/>
              <a:t>রুপসি বাংলা গল্পে  লেখক কয়টি ঋতুর কথা </a:t>
            </a:r>
            <a:r>
              <a:rPr lang="bn-BD" sz="2800" b="1" i="1" dirty="0"/>
              <a:t>বলেছেন বলতে পারবে ।</a:t>
            </a:r>
            <a:endParaRPr lang="bn-BD" sz="2800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b="1" i="1" dirty="0" smtClean="0"/>
              <a:t>বাংলাদেশের ঋতুর প্রকৃতি বিষয়ে </a:t>
            </a:r>
            <a:r>
              <a:rPr lang="bn-BD" sz="2800" b="1" i="1" dirty="0"/>
              <a:t> </a:t>
            </a:r>
            <a:r>
              <a:rPr lang="bn-BD" sz="2800" b="1" i="1" dirty="0" smtClean="0"/>
              <a:t>বলতে পারবে।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890726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5" y="0"/>
            <a:ext cx="11001356" cy="6838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884" y="577175"/>
            <a:ext cx="6455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i="1" dirty="0" smtClean="0">
                <a:solidFill>
                  <a:srgbClr val="C00000"/>
                </a:solidFill>
              </a:rPr>
              <a:t>শিরনাম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06433" y="1827070"/>
            <a:ext cx="7799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7200" b="1" i="1" dirty="0" smtClean="0">
              <a:solidFill>
                <a:srgbClr val="002060"/>
              </a:solidFill>
            </a:endParaRPr>
          </a:p>
          <a:p>
            <a:r>
              <a:rPr lang="bn-BD" sz="7200" b="1" i="1" dirty="0" smtClean="0">
                <a:solidFill>
                  <a:srgbClr val="002060"/>
                </a:solidFill>
              </a:rPr>
              <a:t>রুপসি বাংলাদেশ</a:t>
            </a:r>
            <a:endParaRPr lang="en-US" sz="7200" b="1" i="1" dirty="0">
              <a:solidFill>
                <a:srgbClr val="002060"/>
              </a:solidFill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841003" y="4577126"/>
            <a:ext cx="5653826" cy="1134338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</a:rPr>
              <a:t>ডঃ মঞ্জশ্রী চৌধুরী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2884" y="6145752"/>
            <a:ext cx="309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</a:rPr>
              <a:t>জন্মঃ ১৯২৩ সাল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9589" y="6145753"/>
            <a:ext cx="453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</a:rPr>
              <a:t>মৃতঃ ১১-০৬-২০০৬ সাল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55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4" y="334851"/>
            <a:ext cx="11770961" cy="771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71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159107"/>
            <a:ext cx="10742593" cy="6138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0958" y="4975193"/>
            <a:ext cx="338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</a:rPr>
              <a:t>বর্ষা কাল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73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00" y="277901"/>
            <a:ext cx="9341812" cy="6216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752" y="4391696"/>
            <a:ext cx="4842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FF00"/>
                </a:solidFill>
              </a:rPr>
              <a:t>গ্রীষ্ম কাল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25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" y="0"/>
            <a:ext cx="11590987" cy="6872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0958" y="5000950"/>
            <a:ext cx="338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</a:rPr>
              <a:t>বর্ষা কাল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33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curtains"/>
        <p:sndAc>
          <p:stSnd loop="1">
            <p:snd r:embed="rId2" name="suction.wav"/>
          </p:stSnd>
        </p:sndAc>
      </p:transition>
    </mc:Choice>
    <mc:Fallback>
      <p:transition spd="slow" advClick="0">
        <p:fade/>
        <p:sndAc>
          <p:stSnd loop="1"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129</Words>
  <Application>Microsoft Office PowerPoint</Application>
  <PresentationFormat>Widescreen</PresentationFormat>
  <Paragraphs>43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Ajunta</vt:lpstr>
      <vt:lpstr>AnandapatraEMJ</vt:lpstr>
      <vt:lpstr>Arial</vt:lpstr>
      <vt:lpstr>Calibri</vt:lpstr>
      <vt:lpstr>Calibri Light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108</cp:revision>
  <dcterms:created xsi:type="dcterms:W3CDTF">2013-06-05T08:32:16Z</dcterms:created>
  <dcterms:modified xsi:type="dcterms:W3CDTF">2013-06-09T08:17:16Z</dcterms:modified>
</cp:coreProperties>
</file>